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Architectural Styles Overview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An architecture style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147753" cy="4648199"/>
          </a:xfrm>
        </p:spPr>
        <p:txBody>
          <a:bodyPr/>
          <a:lstStyle/>
          <a:p>
            <a:r>
              <a:rPr lang="en-US" dirty="0"/>
              <a:t>A family of architectures that share certain characteristics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N-tier is a common architecture style.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More recently, </a:t>
            </a:r>
            <a:r>
              <a:rPr lang="en-US" dirty="0" err="1"/>
              <a:t>microservice</a:t>
            </a:r>
            <a:r>
              <a:rPr lang="en-US" dirty="0"/>
              <a:t> architectures have started to gain favor</a:t>
            </a:r>
          </a:p>
          <a:p>
            <a:endParaRPr lang="en-US" dirty="0"/>
          </a:p>
          <a:p>
            <a:r>
              <a:rPr lang="en-US" dirty="0"/>
              <a:t>Architecture styles don't require the use of particular technologies, but some technologies are well-suited for certain architectures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 example, containers are a natural fit for microservices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4600" y="1756356"/>
            <a:ext cx="5697651" cy="3910013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268903" y="5753632"/>
            <a:ext cx="2514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 err="1" smtClean="0"/>
              <a:t>pintrest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quick tour of the styles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 set of architecture styles that are commonly found in cloud </a:t>
            </a:r>
            <a:r>
              <a:rPr lang="en-US" dirty="0" smtClean="0"/>
              <a:t>applications</a:t>
            </a:r>
          </a:p>
          <a:p>
            <a:endParaRPr lang="en-US" dirty="0"/>
          </a:p>
          <a:p>
            <a:r>
              <a:rPr lang="en-US" dirty="0"/>
              <a:t>N-tier</a:t>
            </a:r>
          </a:p>
          <a:p>
            <a:r>
              <a:rPr lang="en-US" dirty="0"/>
              <a:t>Web-Queue-Worker</a:t>
            </a:r>
          </a:p>
          <a:p>
            <a:r>
              <a:rPr lang="en-US" dirty="0"/>
              <a:t>Microservices</a:t>
            </a:r>
          </a:p>
          <a:p>
            <a:r>
              <a:rPr lang="en-US" dirty="0"/>
              <a:t>Event-driven architecture</a:t>
            </a:r>
          </a:p>
          <a:p>
            <a:r>
              <a:rPr lang="en-US" dirty="0"/>
              <a:t>Big Data, Big Compute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N-tier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681153" cy="52577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traditional architecture for enterprise applications</a:t>
            </a:r>
          </a:p>
          <a:p>
            <a:r>
              <a:rPr lang="en-US" dirty="0"/>
              <a:t>Dependencies are managed by dividing the application into layers that perform logical functions, such as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presentation,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business logic,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data access</a:t>
            </a:r>
          </a:p>
          <a:p>
            <a:r>
              <a:rPr lang="en-US" dirty="0"/>
              <a:t>A layer can only call into layers that sit below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this horizontal layering can be a liability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be hard to introduce changes in one part of the application without touching the rest of the 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makes frequent updates a challenge, limiting how quickly new features can be added</a:t>
            </a:r>
          </a:p>
          <a:p>
            <a:endParaRPr lang="en-US" dirty="0"/>
          </a:p>
          <a:p>
            <a:r>
              <a:rPr lang="en-US" dirty="0"/>
              <a:t>Is a natural fit for migrating existing applications that already use a layered architecture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 that reason, often seen in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infrastructure as a service (IaaS) solutions,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or application that use a mix of IaaS and managed services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81800" y="2743200"/>
            <a:ext cx="5312228" cy="243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68000" y="5334000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/>
              <a:t>M</a:t>
            </a:r>
            <a:r>
              <a:rPr lang="en-US" sz="1100" dirty="0" smtClean="0"/>
              <a:t>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Web-Queue-Worker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071553" cy="51815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For a purely PaaS solution, consider a Web-Queue-Worker architecture</a:t>
            </a:r>
          </a:p>
          <a:p>
            <a:r>
              <a:rPr lang="en-US" dirty="0"/>
              <a:t>Application has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web front end that handles HTTP requests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 back-end worker that performs CPU-intensive tasks or long-running operations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front end communicates to the worker through an asynchronous message queue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Suitable for relatively simple domains with some resource-intensive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easy to understand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 of managed services simplifies deployment and operations</a:t>
            </a:r>
          </a:p>
          <a:p>
            <a:endParaRPr lang="en-US" dirty="0"/>
          </a:p>
          <a:p>
            <a:r>
              <a:rPr lang="en-US" dirty="0"/>
              <a:t>But with complex domains, it can be hard to manage dependencies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front end and the worker can easily become large, monolithic components that are hard to maintain and update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8400" y="2667000"/>
            <a:ext cx="5723518" cy="2362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668000" y="5334000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/>
              <a:t>M</a:t>
            </a:r>
            <a:r>
              <a:rPr lang="en-US" sz="1100" dirty="0" smtClean="0"/>
              <a:t>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Microservices</a:t>
            </a:r>
            <a:r>
              <a:rPr lang="en-US" dirty="0"/>
              <a:t/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147753" cy="5105399"/>
          </a:xfrm>
        </p:spPr>
        <p:txBody>
          <a:bodyPr/>
          <a:lstStyle/>
          <a:p>
            <a:r>
              <a:rPr lang="en-US" dirty="0"/>
              <a:t>If your application has a more complex domain, consider moving to a Microservices architecture</a:t>
            </a:r>
          </a:p>
          <a:p>
            <a:endParaRPr lang="en-US" dirty="0" smtClean="0"/>
          </a:p>
          <a:p>
            <a:r>
              <a:rPr lang="en-US" dirty="0" err="1" smtClean="0"/>
              <a:t>Microservice</a:t>
            </a:r>
            <a:r>
              <a:rPr lang="en-US" dirty="0" smtClean="0"/>
              <a:t> </a:t>
            </a:r>
            <a:r>
              <a:rPr lang="en-US" dirty="0"/>
              <a:t>Application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composed of many small, independent services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each service implements a single business capability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are loosely coupled, communicating through API contracts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be built by a small, focused development team</a:t>
            </a:r>
          </a:p>
          <a:p>
            <a:endParaRPr lang="en-US" dirty="0"/>
          </a:p>
          <a:p>
            <a:r>
              <a:rPr lang="en-US" dirty="0"/>
              <a:t>More complex to build and manage than either N-tier or web-queue-worker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requires a mature development and DevOps culture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lead to higher release velocity, faster innovation, and a more resilient architecture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2590800"/>
            <a:ext cx="5229225" cy="2543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21303" y="5334000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/>
              <a:t>M</a:t>
            </a:r>
            <a:r>
              <a:rPr lang="en-US" sz="1100" dirty="0" smtClean="0"/>
              <a:t>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Event-driven </a:t>
            </a:r>
            <a:r>
              <a:rPr lang="en-US" dirty="0"/>
              <a:t>architecture</a:t>
            </a:r>
            <a:br>
              <a:rPr lang="en-US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842953" cy="4648199"/>
          </a:xfrm>
        </p:spPr>
        <p:txBody>
          <a:bodyPr/>
          <a:lstStyle/>
          <a:p>
            <a:r>
              <a:rPr lang="en-US" dirty="0"/>
              <a:t>Use a publish-subscribe (pub-sub) model, where producers publish events, and consumers subscribe to them</a:t>
            </a:r>
          </a:p>
          <a:p>
            <a:r>
              <a:rPr lang="en-US" dirty="0"/>
              <a:t>Producers are independent from the consumers, and consumers are independent from each other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Useful for applications that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ingest and process a large volume of data with very low latency, such as IoT solutions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has different subsystems must perform different types of processing on the same event data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1200" y="2819400"/>
            <a:ext cx="6003830" cy="186336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421303" y="4876800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/>
              <a:t>M</a:t>
            </a:r>
            <a:r>
              <a:rPr lang="en-US" sz="1100" dirty="0" smtClean="0"/>
              <a:t>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Big </a:t>
            </a:r>
            <a:r>
              <a:rPr lang="en-US" dirty="0"/>
              <a:t>Data, Big Compute</a:t>
            </a:r>
            <a:r>
              <a:rPr lang="en-IN" dirty="0"/>
              <a:t/>
            </a:r>
            <a:br>
              <a:rPr lang="en-IN" dirty="0"/>
            </a:b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5309553" cy="4648199"/>
          </a:xfrm>
        </p:spPr>
        <p:txBody>
          <a:bodyPr/>
          <a:lstStyle/>
          <a:p>
            <a:r>
              <a:rPr lang="en-US" dirty="0"/>
              <a:t>Specialized architecture styles for workloads that fit certain specific </a:t>
            </a:r>
            <a:r>
              <a:rPr lang="en-US" dirty="0" smtClean="0"/>
              <a:t>profiles</a:t>
            </a:r>
          </a:p>
          <a:p>
            <a:endParaRPr lang="en-US" dirty="0"/>
          </a:p>
          <a:p>
            <a:r>
              <a:rPr lang="en-US" dirty="0"/>
              <a:t>Big data divides a very large dataset into chunks, performing parallel processing across the entire set, for analysis and </a:t>
            </a:r>
            <a:r>
              <a:rPr lang="en-US" dirty="0" smtClean="0"/>
              <a:t>reporting</a:t>
            </a:r>
          </a:p>
          <a:p>
            <a:endParaRPr lang="en-US" dirty="0"/>
          </a:p>
          <a:p>
            <a:r>
              <a:rPr lang="en-US" dirty="0"/>
              <a:t>Big compute, also called high-performance computing (HPC), makes parallel computations across a large number (thousands) of cores</a:t>
            </a:r>
          </a:p>
          <a:p>
            <a:endParaRPr lang="en-US" dirty="0"/>
          </a:p>
          <a:p>
            <a:r>
              <a:rPr lang="en-US" dirty="0"/>
              <a:t>Domains include simulations, modeling, and 3-D rendering.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86400" y="2514600"/>
            <a:ext cx="6304745" cy="2362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15600" y="5029200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/>
              <a:t>M</a:t>
            </a:r>
            <a:r>
              <a:rPr lang="en-US" sz="1100" dirty="0" smtClean="0"/>
              <a:t>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697625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838200"/>
            <a:ext cx="74739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/>
              <a:t>Azure Application Architecture Guide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3187</TotalTime>
  <Words>554</Words>
  <Application>Microsoft Office PowerPoint</Application>
  <PresentationFormat>Widescreen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Architectural Styles Overview</vt:lpstr>
      <vt:lpstr>An architecture style</vt:lpstr>
      <vt:lpstr>A quick tour of the styles</vt:lpstr>
      <vt:lpstr>N-tier</vt:lpstr>
      <vt:lpstr> Web-Queue-Worker </vt:lpstr>
      <vt:lpstr> Microservices </vt:lpstr>
      <vt:lpstr> Event-driven architecture </vt:lpstr>
      <vt:lpstr> Big Data, Big Compute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2021-03-03T10:40:41Z</dcterms:modified>
</cp:coreProperties>
</file>

<file path=docProps/thumbnail.jpeg>
</file>